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4EAAF-870F-7B13-F99C-8AF11949B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2AE63D-052F-C19E-A6D5-FAFE92FE0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71E3F-B6A6-971A-6437-537DA1F76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F740-7566-420F-8690-3B06D08708D5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A7F29-A734-EEFB-F782-2CF91A13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79155-914C-B3B3-C615-980BE6A6A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B63A-0362-4589-AB45-AE493A02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0A1DA-B200-4A44-4DDC-8EBB86D78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0F986-60EF-AE94-2192-37AFDC4BC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FED67-59EF-DFB9-B729-1B4FC8260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F740-7566-420F-8690-3B06D08708D5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165E2-9353-4DB4-DCA9-B5C3B903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0DBAA-71EF-1A2C-26B1-C4D5BD9FD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B63A-0362-4589-AB45-AE493A02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3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049F52-1BEB-202D-BC47-C9648DC74B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00F1B-8C79-49D1-B414-F555B2A7D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3D9DA-9E85-A370-45F1-14A2AD2CD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F740-7566-420F-8690-3B06D08708D5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E2F2-DF22-1488-7404-7C6822159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20E95-8DD4-B86A-9D5E-9B2070241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B63A-0362-4589-AB45-AE493A02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5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73270-7C2E-96AF-4E89-D2C6864E4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39108-2AD9-E4BE-615D-BC5C3E01C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970C3-5ACB-5B79-A051-769C2BC3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F740-7566-420F-8690-3B06D08708D5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E5DBE-5D11-6927-C0BB-4C2854AE3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92285-0D13-0557-00B3-6446D6BCB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B63A-0362-4589-AB45-AE493A02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35DDC-4991-20C2-0E4C-F64114323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46ABCB-92E6-E3B7-815E-FB7000B8D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8DF9D-6639-0F53-68F9-CB816CF85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F740-7566-420F-8690-3B06D08708D5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BB45D-41D0-F416-5C67-48244D6CE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BD21F-A0A6-DE8E-26F0-1A9234073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B63A-0362-4589-AB45-AE493A02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4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BC790-CEC7-25CE-26A3-7F03699E9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A145B-0CC0-6E3C-1FE8-0830BC8E63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DA5F6-8E44-8AEE-CF90-24CFC339D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CABC4-F32E-FB32-58BE-167F29DDB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F740-7566-420F-8690-3B06D08708D5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AD048-1D15-8057-5EB1-D88B2D929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52F5E-088C-1C5F-20C7-51A65D88E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B63A-0362-4589-AB45-AE493A02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4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76E8-4669-8EE9-5E9D-4A1C4536B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2BC52-2DEE-EB86-5DF0-32532C70E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23ACA-CDE6-99B4-088D-DC5CFFA09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C95941-EA1A-C6AB-8B75-D77331A411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B33B84-6D46-C26A-80A0-7F5454D2D7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4F784B-2613-97F5-0E0C-2974F9A0A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F740-7566-420F-8690-3B06D08708D5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2D6817-5A87-0A1A-F776-F938137C6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6C1EE7-879E-744E-E1E1-CCB74649E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B63A-0362-4589-AB45-AE493A02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A75A4-C5C2-15AE-79DA-B9EA5C3CC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DF0651-9C4C-02C1-0CDB-D21FE8722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F740-7566-420F-8690-3B06D08708D5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E3102-E499-1B32-48CA-EF29B80FA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391902-9AEC-8B16-AF57-AD2BBAB7F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B63A-0362-4589-AB45-AE493A02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9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24996-6931-DE2D-57B2-32CBCA855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F740-7566-420F-8690-3B06D08708D5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FEBF4-6EB3-AF48-146B-EFAB68E2A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CCEE5-851C-094C-736C-F114B526F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B63A-0362-4589-AB45-AE493A02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7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9399-340F-D0D0-42F4-F9A96E717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0F170-3957-4E52-0F88-FCCC397A1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69C1D-DB01-2FFA-41F1-B0C539833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2FEB08-7D0B-3890-5F8A-6635E2A1A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F740-7566-420F-8690-3B06D08708D5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57509-1CD8-A371-3114-FEBAB58DD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27691-4331-9481-9FA2-1B1602920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B63A-0362-4589-AB45-AE493A02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2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73459-345D-4B79-9E24-77CD13496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4E1699-120C-8969-8462-F26DD7F6A6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D5064A-1052-932D-485C-DDA268D1F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1CE77-F3E5-06C4-72F8-3500BF512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F740-7566-420F-8690-3B06D08708D5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44FC8-2865-9EDD-5245-70AE2CF34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5690A-1A66-C632-DACE-AC1C6603D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7B63A-0362-4589-AB45-AE493A02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4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CAF1BE-846C-E255-DD80-D41FCECFF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46648-39C5-767D-2FFA-CDC917F14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EFEC8-9A4C-33F2-3AFB-B4C75DECBA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3F740-7566-420F-8690-3B06D08708D5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9FF07-0FCC-6A6C-DC5A-5C683D9E94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D11D4-97DC-45A0-BA1B-54F09CFDC7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7B63A-0362-4589-AB45-AE493A026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cl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D288E-7085-6424-C25D-FE3D93503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28" y="120666"/>
            <a:ext cx="11321143" cy="69513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2023 ASCLS-IL Annual Meeting #Labtoberfest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290828-BBC3-8547-C069-B8BBA83D7F05}"/>
              </a:ext>
            </a:extLst>
          </p:cNvPr>
          <p:cNvSpPr txBox="1"/>
          <p:nvPr/>
        </p:nvSpPr>
        <p:spPr>
          <a:xfrm>
            <a:off x="528864" y="6052631"/>
            <a:ext cx="113211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Confirmed Speakers </a:t>
            </a:r>
          </a:p>
        </p:txBody>
      </p:sp>
      <p:pic>
        <p:nvPicPr>
          <p:cNvPr id="8" name="Image 51">
            <a:extLst>
              <a:ext uri="{FF2B5EF4-FFF2-40B4-BE49-F238E27FC236}">
                <a16:creationId xmlns:a16="http://schemas.microsoft.com/office/drawing/2014/main" id="{A6B18E51-8B5B-A8DA-00C9-AC649CE3E00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76652" y="852299"/>
            <a:ext cx="2701286" cy="2848311"/>
          </a:xfrm>
          <a:prstGeom prst="ellipse">
            <a:avLst/>
          </a:prstGeom>
          <a:solidFill>
            <a:srgbClr val="FF6600"/>
          </a:solidFill>
          <a:ln w="25400" cap="rnd">
            <a:solidFill>
              <a:srgbClr val="00FFF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Image 54">
            <a:extLst>
              <a:ext uri="{FF2B5EF4-FFF2-40B4-BE49-F238E27FC236}">
                <a16:creationId xmlns:a16="http://schemas.microsoft.com/office/drawing/2014/main" id="{8FF3D157-FF1B-2BCD-9E24-C6B4D944FB4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91563" y="815801"/>
            <a:ext cx="2701285" cy="2796641"/>
          </a:xfrm>
          <a:prstGeom prst="ellipse">
            <a:avLst/>
          </a:prstGeom>
          <a:ln w="38100" cap="rnd">
            <a:solidFill>
              <a:srgbClr val="00FFF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7F04E6A-7E95-393E-85C7-4FD790B794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93" y="3300965"/>
            <a:ext cx="2751666" cy="2751666"/>
          </a:xfrm>
          <a:prstGeom prst="ellipse">
            <a:avLst/>
          </a:prstGeom>
          <a:ln w="9525" cap="rnd">
            <a:solidFill>
              <a:srgbClr val="00FFF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060C9EB-011E-24B5-0966-D07B23599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692" y="3107832"/>
            <a:ext cx="3013393" cy="3013393"/>
          </a:xfrm>
          <a:prstGeom prst="ellipse">
            <a:avLst/>
          </a:prstGeom>
          <a:ln w="9525" cap="rnd">
            <a:solidFill>
              <a:srgbClr val="00FFF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7F2C1F7-570C-EBB7-5125-D15467E6B64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356" y="3019334"/>
            <a:ext cx="2915557" cy="3177245"/>
          </a:xfrm>
          <a:prstGeom prst="ellipse">
            <a:avLst/>
          </a:prstGeom>
          <a:ln w="9525" cap="rnd">
            <a:solidFill>
              <a:srgbClr val="00FFF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9653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C31E3-B666-67FA-C778-9EF92DD5C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Education provided by P.A.C.E.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389EA-25FB-70B2-335F-44B92FF28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6200" marR="0" indent="0">
              <a:spcBef>
                <a:spcPts val="260"/>
              </a:spcBef>
              <a:spcAft>
                <a:spcPts val="0"/>
              </a:spcAft>
              <a:buNone/>
            </a:pPr>
            <a:r>
              <a:rPr lang="en-US" b="1" u="sng" dirty="0">
                <a:solidFill>
                  <a:srgbClr val="00FFFF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CONTINUING</a:t>
            </a:r>
            <a:r>
              <a:rPr lang="en-US" b="1" u="sng" spc="-40" dirty="0">
                <a:solidFill>
                  <a:srgbClr val="00FFFF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u="sng" dirty="0">
                <a:solidFill>
                  <a:srgbClr val="00FFFF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EDUCATION</a:t>
            </a:r>
            <a:r>
              <a:rPr lang="en-US" b="1" u="sng" spc="-20" dirty="0">
                <a:solidFill>
                  <a:srgbClr val="00FFFF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u="sng" dirty="0">
                <a:solidFill>
                  <a:srgbClr val="00FFFF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SESSIONS</a:t>
            </a:r>
            <a:r>
              <a:rPr lang="en-US" b="1" u="sng" spc="-20" dirty="0">
                <a:solidFill>
                  <a:srgbClr val="00FFFF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u="sng" dirty="0">
                <a:solidFill>
                  <a:srgbClr val="00FFFF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CONTINUING</a:t>
            </a:r>
            <a:r>
              <a:rPr lang="en-US" b="1" u="sng" spc="-25" dirty="0">
                <a:solidFill>
                  <a:srgbClr val="00FFFF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u="sng" dirty="0">
                <a:solidFill>
                  <a:srgbClr val="00FFFF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EDUCATION</a:t>
            </a:r>
            <a:r>
              <a:rPr lang="en-US" b="1" u="sng" spc="-20" dirty="0">
                <a:solidFill>
                  <a:srgbClr val="00FFFF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u="sng" spc="-10" dirty="0">
                <a:solidFill>
                  <a:srgbClr val="00FFFF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SESSIONS</a:t>
            </a:r>
            <a:endParaRPr lang="en-US" b="1" u="sng" dirty="0">
              <a:solidFill>
                <a:srgbClr val="00FFFF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6200" marR="0" indent="0">
              <a:spcBef>
                <a:spcPts val="115"/>
              </a:spcBef>
              <a:spcAft>
                <a:spcPts val="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Saturday,</a:t>
            </a:r>
            <a:r>
              <a:rPr lang="en-US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October</a:t>
            </a:r>
            <a:r>
              <a:rPr lang="en-US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14</a:t>
            </a:r>
            <a:r>
              <a:rPr lang="en-US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US" b="1" spc="2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9:00</a:t>
            </a:r>
            <a:r>
              <a:rPr lang="en-US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a.m.</a:t>
            </a:r>
            <a:r>
              <a:rPr lang="en-US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n-US" b="1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3:45</a:t>
            </a:r>
            <a:r>
              <a:rPr lang="en-US" b="1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p.m.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5565" marR="3378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ASCLS-IL</a:t>
            </a:r>
            <a:r>
              <a:rPr lang="en-US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</a:t>
            </a:r>
            <a:r>
              <a:rPr lang="en-US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</a:t>
            </a:r>
            <a:r>
              <a:rPr lang="en-US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approved</a:t>
            </a:r>
            <a:r>
              <a:rPr lang="en-US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provider</a:t>
            </a:r>
            <a:r>
              <a:rPr lang="en-US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en-US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continuing education</a:t>
            </a:r>
            <a:r>
              <a:rPr lang="en-US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by</a:t>
            </a:r>
            <a:r>
              <a:rPr lang="en-US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P.A.C.E.®</a:t>
            </a:r>
            <a:r>
              <a:rPr lang="en-US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Program.</a:t>
            </a:r>
            <a:r>
              <a:rPr lang="en-US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One</a:t>
            </a:r>
            <a:r>
              <a:rPr lang="en-US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contact</a:t>
            </a:r>
            <a:r>
              <a:rPr lang="en-US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hour</a:t>
            </a:r>
            <a:r>
              <a:rPr lang="en-US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</a:t>
            </a:r>
            <a:r>
              <a:rPr lang="en-US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equal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one P.A.C.E.® credit.</a:t>
            </a:r>
            <a:r>
              <a:rPr lang="en-US" spc="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 sessions will be P.A.C.E.® approved. Attendees are able to download the CE certification from the website </a:t>
            </a:r>
            <a:r>
              <a:rPr lang="en-US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www.ascls.org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via the CE Organizer. The CE code will be provided at the end of each session and need to be claimed by </a:t>
            </a:r>
            <a:r>
              <a:rPr lang="en-US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November 28, 2023.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20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2023 ASCLS-IL Annual Meeting #Labtoberfest </vt:lpstr>
      <vt:lpstr>Continuing Education provided by P.A.C.E. 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ASCLS-IL Annual Meeting #Labtoberfest</dc:title>
  <dc:creator>Castillo, Demetra (castildc)</dc:creator>
  <cp:lastModifiedBy>Castillo, Demetra (castildc)</cp:lastModifiedBy>
  <cp:revision>2</cp:revision>
  <dcterms:created xsi:type="dcterms:W3CDTF">2023-10-04T03:32:07Z</dcterms:created>
  <dcterms:modified xsi:type="dcterms:W3CDTF">2023-10-04T03:46:10Z</dcterms:modified>
</cp:coreProperties>
</file>